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Playfair Display"/>
      <p:regular r:id="rId10"/>
      <p:bold r:id="rId11"/>
      <p:italic r:id="rId12"/>
      <p:boldItalic r:id="rId13"/>
    </p:embeddedFont>
    <p:embeddedFont>
      <p:font typeface="Montserrat"/>
      <p:regular r:id="rId14"/>
      <p:bold r:id="rId15"/>
      <p:italic r:id="rId16"/>
      <p:boldItalic r:id="rId17"/>
    </p:embeddedFont>
    <p:embeddedFont>
      <p:font typeface="Pacifico"/>
      <p:regular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font" Target="fonts/PlayfairDisplay-bold.fntdata"/><Relationship Id="rId10" Type="http://schemas.openxmlformats.org/officeDocument/2006/relationships/font" Target="fonts/PlayfairDisplay-regular.fntdata"/><Relationship Id="rId13" Type="http://schemas.openxmlformats.org/officeDocument/2006/relationships/font" Target="fonts/PlayfairDisplay-boldItalic.fntdata"/><Relationship Id="rId12" Type="http://schemas.openxmlformats.org/officeDocument/2006/relationships/font" Target="fonts/PlayfairDispl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Pacific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972163_0_4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97216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96e892f9e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96e892f9e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896e892f9e_1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896e892f9e_1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96e892f9e_1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96e892f9e_1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5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5.jpg"/><Relationship Id="rId5" Type="http://schemas.openxmlformats.org/officeDocument/2006/relationships/image" Target="../media/image4.jpg"/><Relationship Id="rId6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51598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6398" y="152400"/>
            <a:ext cx="2235199" cy="167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56400" y="1981200"/>
            <a:ext cx="2235199" cy="1421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56400" y="3467100"/>
            <a:ext cx="2235199" cy="1524003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>
            <p:ph idx="4294967295" type="body"/>
          </p:nvPr>
        </p:nvSpPr>
        <p:spPr>
          <a:xfrm>
            <a:off x="229675" y="4556000"/>
            <a:ext cx="1433100" cy="3993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1"/>
                </a:solidFill>
                <a:latin typeface="Pacifico"/>
                <a:ea typeface="Pacifico"/>
                <a:cs typeface="Pacifico"/>
                <a:sym typeface="Pacifico"/>
              </a:rPr>
              <a:t>Hello ..</a:t>
            </a:r>
            <a:endParaRPr>
              <a:solidFill>
                <a:schemeClr val="accent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110850" y="24387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Failure</a:t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110850" y="69557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</a:t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110850" y="114727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</a:t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110850" y="1510300"/>
            <a:ext cx="1152900" cy="243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Creativity</a:t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3513900" y="5652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Imagination</a:t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3123150" y="103912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</a:t>
            </a: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2931875" y="15130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Listen</a:t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2751725" y="1986875"/>
            <a:ext cx="1332900" cy="243900"/>
          </a:xfrm>
          <a:prstGeom prst="roundRect">
            <a:avLst>
              <a:gd fmla="val 16667" name="adj"/>
            </a:avLst>
          </a:prstGeom>
          <a:solidFill>
            <a:srgbClr val="45818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Commitment</a:t>
            </a: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2593750" y="24607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</a:t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2524450" y="293462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Share</a:t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2444050" y="34085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Appreciate</a:t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2524450" y="388237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Delegate</a:t>
            </a: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587275" y="25717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 to 6</a:t>
            </a:r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473625" y="308972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Empathy</a:t>
            </a:r>
            <a:endParaRPr/>
          </a:p>
        </p:txBody>
      </p:sp>
      <p:sp>
        <p:nvSpPr>
          <p:cNvPr id="81" name="Google Shape;81;p14"/>
          <p:cNvSpPr/>
          <p:nvPr/>
        </p:nvSpPr>
        <p:spPr>
          <a:xfrm>
            <a:off x="337825" y="36077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Family</a:t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213075" y="412567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</a:t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>
            <a:off x="6462300" y="3213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Humble</a:t>
            </a:r>
            <a:endParaRPr/>
          </a:p>
        </p:txBody>
      </p:sp>
      <p:sp>
        <p:nvSpPr>
          <p:cNvPr id="84" name="Google Shape;84;p14"/>
          <p:cNvSpPr/>
          <p:nvPr/>
        </p:nvSpPr>
        <p:spPr>
          <a:xfrm>
            <a:off x="7712125" y="5652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</a:t>
            </a:r>
            <a:endParaRPr/>
          </a:p>
        </p:txBody>
      </p:sp>
      <p:sp>
        <p:nvSpPr>
          <p:cNvPr id="85" name="Google Shape;85;p14"/>
          <p:cNvSpPr/>
          <p:nvPr/>
        </p:nvSpPr>
        <p:spPr>
          <a:xfrm>
            <a:off x="6079825" y="1102600"/>
            <a:ext cx="1332900" cy="2439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I(dangerous)</a:t>
            </a:r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7362900" y="14434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Aggressive</a:t>
            </a:r>
            <a:endParaRPr/>
          </a:p>
        </p:txBody>
      </p:sp>
      <p:sp>
        <p:nvSpPr>
          <p:cNvPr id="87" name="Google Shape;87;p14"/>
          <p:cNvSpPr/>
          <p:nvPr/>
        </p:nvSpPr>
        <p:spPr>
          <a:xfrm>
            <a:off x="5941225" y="1817550"/>
            <a:ext cx="1497000" cy="2439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</a:t>
            </a:r>
            <a:endParaRPr/>
          </a:p>
        </p:txBody>
      </p:sp>
      <p:sp>
        <p:nvSpPr>
          <p:cNvPr id="88" name="Google Shape;88;p14"/>
          <p:cNvSpPr/>
          <p:nvPr/>
        </p:nvSpPr>
        <p:spPr>
          <a:xfrm>
            <a:off x="7046950" y="23216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</a:t>
            </a:r>
            <a:endParaRPr/>
          </a:p>
        </p:txBody>
      </p:sp>
      <p:sp>
        <p:nvSpPr>
          <p:cNvPr id="89" name="Google Shape;89;p14"/>
          <p:cNvSpPr/>
          <p:nvPr/>
        </p:nvSpPr>
        <p:spPr>
          <a:xfrm>
            <a:off x="5680675" y="26212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</a:t>
            </a:r>
            <a:endParaRPr/>
          </a:p>
        </p:txBody>
      </p:sp>
      <p:sp>
        <p:nvSpPr>
          <p:cNvPr id="90" name="Google Shape;90;p14"/>
          <p:cNvSpPr/>
          <p:nvPr/>
        </p:nvSpPr>
        <p:spPr>
          <a:xfrm>
            <a:off x="6642300" y="30174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</a:t>
            </a:r>
            <a:endParaRPr/>
          </a:p>
        </p:txBody>
      </p:sp>
      <p:sp>
        <p:nvSpPr>
          <p:cNvPr id="91" name="Google Shape;91;p14"/>
          <p:cNvSpPr/>
          <p:nvPr/>
        </p:nvSpPr>
        <p:spPr>
          <a:xfrm>
            <a:off x="5564225" y="34137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Instinct</a:t>
            </a:r>
            <a:endParaRPr/>
          </a:p>
        </p:txBody>
      </p:sp>
      <p:sp>
        <p:nvSpPr>
          <p:cNvPr id="92" name="Google Shape;92;p14"/>
          <p:cNvSpPr/>
          <p:nvPr/>
        </p:nvSpPr>
        <p:spPr>
          <a:xfrm>
            <a:off x="7002525" y="36077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Detach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/>
          <p:nvPr/>
        </p:nvSpPr>
        <p:spPr>
          <a:xfrm>
            <a:off x="77600" y="121925"/>
            <a:ext cx="8724001" cy="44531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Caveat"/>
              </a:rPr>
              <a:t>YOU</a:t>
            </a:r>
          </a:p>
        </p:txBody>
      </p:sp>
      <p:sp>
        <p:nvSpPr>
          <p:cNvPr id="98" name="Google Shape;98;p15"/>
          <p:cNvSpPr/>
          <p:nvPr/>
        </p:nvSpPr>
        <p:spPr>
          <a:xfrm>
            <a:off x="110850" y="24387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Failure</a:t>
            </a: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110850" y="69557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</a:t>
            </a:r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110850" y="114727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</a:t>
            </a:r>
            <a:endParaRPr/>
          </a:p>
        </p:txBody>
      </p:sp>
      <p:sp>
        <p:nvSpPr>
          <p:cNvPr id="101" name="Google Shape;101;p15"/>
          <p:cNvSpPr/>
          <p:nvPr/>
        </p:nvSpPr>
        <p:spPr>
          <a:xfrm>
            <a:off x="110850" y="1510300"/>
            <a:ext cx="1152900" cy="243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Creativity</a:t>
            </a:r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3513900" y="5652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Reality</a:t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3123150" y="103912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</a:t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2931875" y="15130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Listen</a:t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2751725" y="1986875"/>
            <a:ext cx="1332900" cy="243900"/>
          </a:xfrm>
          <a:prstGeom prst="roundRect">
            <a:avLst>
              <a:gd fmla="val 16667" name="adj"/>
            </a:avLst>
          </a:prstGeom>
          <a:solidFill>
            <a:srgbClr val="45818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Commitment</a:t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>
            <a:off x="2593750" y="24607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</a:t>
            </a: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2524450" y="293462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Share</a:t>
            </a: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2444050" y="34085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Appreciate</a:t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2524450" y="388237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Delegate</a:t>
            </a:r>
            <a:endParaRPr/>
          </a:p>
        </p:txBody>
      </p:sp>
      <p:sp>
        <p:nvSpPr>
          <p:cNvPr id="110" name="Google Shape;110;p15"/>
          <p:cNvSpPr/>
          <p:nvPr/>
        </p:nvSpPr>
        <p:spPr>
          <a:xfrm>
            <a:off x="587275" y="25717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 to 6</a:t>
            </a: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473625" y="308972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Empathy</a:t>
            </a:r>
            <a:endParaRPr/>
          </a:p>
        </p:txBody>
      </p:sp>
      <p:sp>
        <p:nvSpPr>
          <p:cNvPr id="112" name="Google Shape;112;p15"/>
          <p:cNvSpPr/>
          <p:nvPr/>
        </p:nvSpPr>
        <p:spPr>
          <a:xfrm>
            <a:off x="337825" y="36077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Family</a:t>
            </a:r>
            <a:endParaRPr/>
          </a:p>
        </p:txBody>
      </p:sp>
      <p:sp>
        <p:nvSpPr>
          <p:cNvPr id="113" name="Google Shape;113;p15"/>
          <p:cNvSpPr/>
          <p:nvPr/>
        </p:nvSpPr>
        <p:spPr>
          <a:xfrm>
            <a:off x="213075" y="4125675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</a:t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6462300" y="3213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Humble</a:t>
            </a:r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7712125" y="5652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</a:t>
            </a:r>
            <a:endParaRPr/>
          </a:p>
        </p:txBody>
      </p:sp>
      <p:sp>
        <p:nvSpPr>
          <p:cNvPr id="116" name="Google Shape;116;p15"/>
          <p:cNvSpPr/>
          <p:nvPr/>
        </p:nvSpPr>
        <p:spPr>
          <a:xfrm>
            <a:off x="6079825" y="1102600"/>
            <a:ext cx="1332900" cy="2439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I(dangerous)</a:t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7362900" y="14434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Aggressive</a:t>
            </a:r>
            <a:endParaRPr/>
          </a:p>
        </p:txBody>
      </p:sp>
      <p:sp>
        <p:nvSpPr>
          <p:cNvPr id="118" name="Google Shape;118;p15"/>
          <p:cNvSpPr/>
          <p:nvPr/>
        </p:nvSpPr>
        <p:spPr>
          <a:xfrm>
            <a:off x="5941225" y="1817550"/>
            <a:ext cx="1497000" cy="2439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</a:t>
            </a:r>
            <a:endParaRPr/>
          </a:p>
        </p:txBody>
      </p:sp>
      <p:sp>
        <p:nvSpPr>
          <p:cNvPr id="119" name="Google Shape;119;p15"/>
          <p:cNvSpPr/>
          <p:nvPr/>
        </p:nvSpPr>
        <p:spPr>
          <a:xfrm>
            <a:off x="7046950" y="23216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</a:t>
            </a:r>
            <a:endParaRPr/>
          </a:p>
        </p:txBody>
      </p:sp>
      <p:sp>
        <p:nvSpPr>
          <p:cNvPr id="120" name="Google Shape;120;p15"/>
          <p:cNvSpPr/>
          <p:nvPr/>
        </p:nvSpPr>
        <p:spPr>
          <a:xfrm>
            <a:off x="5680675" y="26212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</a:t>
            </a:r>
            <a:endParaRPr/>
          </a:p>
        </p:txBody>
      </p:sp>
      <p:sp>
        <p:nvSpPr>
          <p:cNvPr id="121" name="Google Shape;121;p15"/>
          <p:cNvSpPr/>
          <p:nvPr/>
        </p:nvSpPr>
        <p:spPr>
          <a:xfrm>
            <a:off x="6642300" y="301745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</a:t>
            </a:r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5564225" y="34137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Instinct</a:t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>
            <a:off x="7002525" y="3607700"/>
            <a:ext cx="1152900" cy="2439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057275" rotWithShape="0" algn="bl" dir="5400000" dist="19050">
              <a:srgbClr val="FFFFFF">
                <a:alpha val="0"/>
              </a:srgbClr>
            </a:outerShdw>
            <a:reflection blurRad="0" dir="5400000" dist="581025" endA="0" endPos="30000" fadeDir="5400012" kx="0" rotWithShape="0" algn="bl" stA="2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Detach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905500" cy="443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6"/>
          <p:cNvSpPr txBox="1"/>
          <p:nvPr>
            <p:ph idx="1" type="body"/>
          </p:nvPr>
        </p:nvSpPr>
        <p:spPr>
          <a:xfrm>
            <a:off x="6359750" y="376900"/>
            <a:ext cx="2608200" cy="3602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FF0000"/>
                </a:solidFill>
                <a:latin typeface="Pacifico"/>
                <a:ea typeface="Pacifico"/>
                <a:cs typeface="Pacifico"/>
                <a:sym typeface="Pacifico"/>
              </a:rPr>
              <a:t>You </a:t>
            </a:r>
            <a:r>
              <a:rPr lang="en" sz="3400">
                <a:solidFill>
                  <a:schemeClr val="accent1"/>
                </a:solidFill>
                <a:latin typeface="Pacifico"/>
                <a:ea typeface="Pacifico"/>
                <a:cs typeface="Pacifico"/>
                <a:sym typeface="Pacifico"/>
              </a:rPr>
              <a:t>are Amazing the way you are ..: </a:t>
            </a:r>
            <a:endParaRPr sz="3400">
              <a:solidFill>
                <a:schemeClr val="accent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1"/>
                </a:solidFill>
                <a:latin typeface="Pacifico"/>
                <a:ea typeface="Pacifico"/>
                <a:cs typeface="Pacifico"/>
                <a:sym typeface="Pacifico"/>
              </a:rPr>
              <a:t>Thank you ..</a:t>
            </a:r>
            <a:endParaRPr>
              <a:solidFill>
                <a:schemeClr val="accent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